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16/07/2022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Classer dans l’ordre alphabétique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dirty="0"/>
              <a:t>moto</a:t>
            </a:r>
          </a:p>
          <a:p>
            <a:pPr marL="114300" indent="0">
              <a:buNone/>
            </a:pPr>
            <a:r>
              <a:rPr lang="fr-FR" sz="3200" dirty="0"/>
              <a:t>voiture</a:t>
            </a:r>
          </a:p>
          <a:p>
            <a:pPr marL="114300" indent="0">
              <a:buNone/>
            </a:pPr>
            <a:r>
              <a:rPr lang="fr-FR" sz="3200" dirty="0"/>
              <a:t>vélo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  <a:defRPr/>
            </a:pPr>
            <a:r>
              <a:rPr lang="fr-FR" sz="3200" dirty="0">
                <a:solidFill>
                  <a:srgbClr val="000000"/>
                </a:solidFill>
              </a:rPr>
              <a:t>sole</a:t>
            </a:r>
          </a:p>
          <a:p>
            <a:pPr marL="114300" indent="0">
              <a:lnSpc>
                <a:spcPct val="100000"/>
              </a:lnSpc>
              <a:spcBef>
                <a:spcPts val="800"/>
              </a:spcBef>
              <a:buNone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thon</a:t>
            </a:r>
          </a:p>
          <a:p>
            <a:pPr marL="114300" indent="0">
              <a:buNone/>
            </a:pPr>
            <a:r>
              <a:rPr lang="fr-FR" sz="3200" dirty="0">
                <a:solidFill>
                  <a:srgbClr val="000000"/>
                </a:solidFill>
              </a:rPr>
              <a:t>saumon</a:t>
            </a:r>
          </a:p>
          <a:p>
            <a:pPr marL="1143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9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b="1" dirty="0"/>
              <a:t>m</a:t>
            </a:r>
            <a:r>
              <a:rPr lang="fr-FR" sz="3200" dirty="0"/>
              <a:t>oto</a:t>
            </a:r>
          </a:p>
          <a:p>
            <a:pPr marL="114300" indent="0">
              <a:buNone/>
            </a:pPr>
            <a:r>
              <a:rPr lang="fr-FR" sz="3200" b="1" dirty="0"/>
              <a:t>vé</a:t>
            </a:r>
            <a:r>
              <a:rPr lang="fr-FR" sz="3200" dirty="0"/>
              <a:t>lo</a:t>
            </a:r>
          </a:p>
          <a:p>
            <a:pPr marL="114300" indent="0">
              <a:buNone/>
            </a:pPr>
            <a:r>
              <a:rPr lang="fr-FR" sz="3200" b="1" dirty="0"/>
              <a:t>vo</a:t>
            </a:r>
            <a:r>
              <a:rPr lang="fr-FR" sz="3200" dirty="0"/>
              <a:t>iture 	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  <a:defRPr/>
            </a:pPr>
            <a:r>
              <a:rPr lang="fr-FR" sz="3200" b="1" dirty="0">
                <a:solidFill>
                  <a:srgbClr val="000000"/>
                </a:solidFill>
              </a:rPr>
              <a:t>sa</a:t>
            </a:r>
            <a:r>
              <a:rPr lang="fr-FR" sz="3200" dirty="0">
                <a:solidFill>
                  <a:srgbClr val="000000"/>
                </a:solidFill>
              </a:rPr>
              <a:t>umon</a:t>
            </a:r>
          </a:p>
          <a:p>
            <a:pPr marL="114300" indent="0">
              <a:buNone/>
              <a:defRPr/>
            </a:pPr>
            <a:r>
              <a:rPr lang="fr-FR" sz="3200" b="1" dirty="0">
                <a:solidFill>
                  <a:srgbClr val="000000"/>
                </a:solidFill>
              </a:rPr>
              <a:t>so</a:t>
            </a:r>
            <a:r>
              <a:rPr lang="fr-FR" sz="3200" dirty="0">
                <a:solidFill>
                  <a:srgbClr val="000000"/>
                </a:solidFill>
              </a:rPr>
              <a:t>le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t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hon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15778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dirty="0">
                <a:solidFill>
                  <a:srgbClr val="000000"/>
                </a:solidFill>
              </a:rPr>
              <a:t>k</a:t>
            </a:r>
            <a:r>
              <a:rPr kumimoji="0" lang="fr-FR" sz="32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iwi</a:t>
            </a:r>
            <a:endParaRPr kumimoji="0" lang="fr-FR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dirty="0">
                <a:solidFill>
                  <a:srgbClr val="000000"/>
                </a:solidFill>
              </a:rPr>
              <a:t>raisin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dirty="0">
                <a:solidFill>
                  <a:srgbClr val="000000"/>
                </a:solidFill>
              </a:rPr>
              <a:t>banane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dirty="0"/>
              <a:t>chaise </a:t>
            </a:r>
          </a:p>
          <a:p>
            <a:pPr marL="114300" indent="0">
              <a:buNone/>
            </a:pPr>
            <a:r>
              <a:rPr lang="fr-FR" sz="3200" dirty="0"/>
              <a:t>table</a:t>
            </a:r>
          </a:p>
          <a:p>
            <a:pPr marL="114300" indent="0">
              <a:buNone/>
            </a:pPr>
            <a:r>
              <a:rPr lang="fr-FR" sz="3200" dirty="0"/>
              <a:t>armoire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b="1" dirty="0">
                <a:solidFill>
                  <a:srgbClr val="000000"/>
                </a:solidFill>
              </a:rPr>
              <a:t>b</a:t>
            </a:r>
            <a:r>
              <a:rPr lang="fr-FR" sz="3200" dirty="0">
                <a:solidFill>
                  <a:srgbClr val="000000"/>
                </a:solidFill>
              </a:rPr>
              <a:t>anane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b="1" dirty="0">
                <a:solidFill>
                  <a:srgbClr val="000000"/>
                </a:solidFill>
              </a:rPr>
              <a:t>k</a:t>
            </a:r>
            <a:r>
              <a:rPr kumimoji="0" lang="fr-FR" sz="32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iwi</a:t>
            </a:r>
            <a:endParaRPr kumimoji="0" lang="fr-FR" sz="3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b="1" dirty="0">
                <a:solidFill>
                  <a:srgbClr val="000000"/>
                </a:solidFill>
              </a:rPr>
              <a:t>r</a:t>
            </a:r>
            <a:r>
              <a:rPr lang="fr-FR" sz="3200" dirty="0">
                <a:solidFill>
                  <a:srgbClr val="000000"/>
                </a:solidFill>
              </a:rPr>
              <a:t>aisin </a:t>
            </a:r>
            <a:r>
              <a:rPr lang="fr-FR" sz="32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b="1" dirty="0"/>
              <a:t>a</a:t>
            </a:r>
            <a:r>
              <a:rPr lang="fr-FR" sz="3200" dirty="0"/>
              <a:t>rmoire</a:t>
            </a:r>
          </a:p>
          <a:p>
            <a:pPr marL="114300" indent="0">
              <a:buNone/>
            </a:pPr>
            <a:r>
              <a:rPr lang="fr-FR" sz="3200" b="1" dirty="0"/>
              <a:t>c</a:t>
            </a:r>
            <a:r>
              <a:rPr lang="fr-FR" sz="3200" dirty="0"/>
              <a:t>haise </a:t>
            </a:r>
          </a:p>
          <a:p>
            <a:pPr marL="114300" indent="0">
              <a:buNone/>
            </a:pPr>
            <a:r>
              <a:rPr lang="fr-FR" sz="3200" b="1" dirty="0"/>
              <a:t>t</a:t>
            </a:r>
            <a:r>
              <a:rPr lang="fr-FR" sz="3200" dirty="0"/>
              <a:t>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dirty="0"/>
              <a:t>stylo</a:t>
            </a:r>
          </a:p>
          <a:p>
            <a:pPr marL="114300" indent="0">
              <a:buNone/>
            </a:pPr>
            <a:r>
              <a:rPr lang="fr-FR" sz="3200" dirty="0"/>
              <a:t>feutre</a:t>
            </a:r>
          </a:p>
          <a:p>
            <a:pPr marL="114300" indent="0">
              <a:buNone/>
            </a:pPr>
            <a:r>
              <a:rPr lang="fr-FR" sz="3200" dirty="0"/>
              <a:t>crayon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renard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loup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écureuil</a:t>
            </a:r>
            <a:endParaRPr kumimoji="0" lang="fr-FR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173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b="1" dirty="0"/>
              <a:t>c</a:t>
            </a:r>
            <a:r>
              <a:rPr lang="fr-FR" sz="3200" dirty="0"/>
              <a:t>rayon</a:t>
            </a:r>
          </a:p>
          <a:p>
            <a:pPr marL="114300" indent="0">
              <a:buNone/>
            </a:pPr>
            <a:r>
              <a:rPr lang="fr-FR" sz="3200" b="1" dirty="0"/>
              <a:t>f</a:t>
            </a:r>
            <a:r>
              <a:rPr lang="fr-FR" sz="3200" dirty="0"/>
              <a:t>eutre</a:t>
            </a:r>
          </a:p>
          <a:p>
            <a:pPr marL="114300" indent="0">
              <a:buNone/>
            </a:pPr>
            <a:r>
              <a:rPr lang="fr-FR" sz="3200" b="1" dirty="0"/>
              <a:t>s</a:t>
            </a:r>
            <a:r>
              <a:rPr lang="fr-FR" sz="3200" dirty="0"/>
              <a:t>tylo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é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cureuil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oup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enard</a:t>
            </a:r>
          </a:p>
          <a:p>
            <a:pPr marL="1143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95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dirty="0"/>
              <a:t>vis    </a:t>
            </a:r>
          </a:p>
          <a:p>
            <a:pPr marL="114300" indent="0">
              <a:buNone/>
            </a:pPr>
            <a:r>
              <a:rPr lang="fr-FR" sz="3200" dirty="0"/>
              <a:t>clou</a:t>
            </a:r>
          </a:p>
          <a:p>
            <a:pPr marL="114300" indent="0">
              <a:buNone/>
            </a:pPr>
            <a:r>
              <a:rPr lang="fr-FR" sz="3200" dirty="0"/>
              <a:t>pointe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lvl="0" indent="0">
              <a:buNone/>
              <a:defRPr/>
            </a:pPr>
            <a:r>
              <a:rPr lang="fr-FR" sz="3200" dirty="0">
                <a:solidFill>
                  <a:srgbClr val="000000"/>
                </a:solidFill>
              </a:rPr>
              <a:t>bleu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lvl="0" indent="0">
              <a:buNone/>
              <a:defRPr/>
            </a:pPr>
            <a:r>
              <a:rPr lang="fr-FR" sz="3200" dirty="0">
                <a:solidFill>
                  <a:srgbClr val="000000"/>
                </a:solidFill>
              </a:rPr>
              <a:t>rouge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3200" dirty="0">
                <a:solidFill>
                  <a:srgbClr val="000000"/>
                </a:solidFill>
              </a:rPr>
              <a:t>beige</a:t>
            </a:r>
            <a:endParaRPr lang="fr-FR" sz="3200" dirty="0"/>
          </a:p>
          <a:p>
            <a:pPr marL="1143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2728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b="1" dirty="0"/>
              <a:t>c</a:t>
            </a:r>
            <a:r>
              <a:rPr lang="fr-FR" sz="3200" dirty="0"/>
              <a:t>lou    </a:t>
            </a:r>
          </a:p>
          <a:p>
            <a:pPr marL="114300" indent="0">
              <a:buNone/>
            </a:pPr>
            <a:r>
              <a:rPr lang="fr-FR" sz="3200" b="1" dirty="0"/>
              <a:t>p</a:t>
            </a:r>
            <a:r>
              <a:rPr lang="fr-FR" sz="3200" dirty="0"/>
              <a:t>ointe</a:t>
            </a:r>
          </a:p>
          <a:p>
            <a:pPr marL="114300" indent="0">
              <a:buNone/>
            </a:pPr>
            <a:r>
              <a:rPr lang="fr-FR" sz="3200" b="1" dirty="0"/>
              <a:t>v</a:t>
            </a:r>
            <a:r>
              <a:rPr lang="fr-FR" sz="3200" dirty="0"/>
              <a:t>is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lvl="0" indent="0">
              <a:buNone/>
              <a:defRPr/>
            </a:pPr>
            <a:r>
              <a:rPr lang="fr-FR" sz="3200" b="1" dirty="0">
                <a:solidFill>
                  <a:srgbClr val="000000"/>
                </a:solidFill>
              </a:rPr>
              <a:t>be</a:t>
            </a:r>
            <a:r>
              <a:rPr lang="fr-FR" sz="3200" dirty="0">
                <a:solidFill>
                  <a:srgbClr val="000000"/>
                </a:solidFill>
              </a:rPr>
              <a:t>ige</a:t>
            </a:r>
          </a:p>
          <a:p>
            <a:pPr marL="114300" lvl="0" indent="0">
              <a:buNone/>
              <a:defRPr/>
            </a:pPr>
            <a:r>
              <a:rPr lang="fr-FR" sz="3200" b="1" dirty="0">
                <a:solidFill>
                  <a:srgbClr val="000000"/>
                </a:solidFill>
              </a:rPr>
              <a:t>bl</a:t>
            </a:r>
            <a:r>
              <a:rPr lang="fr-FR" sz="3200" dirty="0">
                <a:solidFill>
                  <a:srgbClr val="000000"/>
                </a:solidFill>
              </a:rPr>
              <a:t>eu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114300" lvl="0" indent="0">
              <a:buNone/>
              <a:defRPr/>
            </a:pPr>
            <a:r>
              <a:rPr lang="fr-FR" sz="3200" b="1" dirty="0">
                <a:solidFill>
                  <a:srgbClr val="000000"/>
                </a:solidFill>
              </a:rPr>
              <a:t>r</a:t>
            </a:r>
            <a:r>
              <a:rPr lang="fr-FR" sz="3200" dirty="0">
                <a:solidFill>
                  <a:srgbClr val="000000"/>
                </a:solidFill>
              </a:rPr>
              <a:t>ouge</a:t>
            </a:r>
            <a:endParaRPr lang="fr-FR" sz="3200" dirty="0"/>
          </a:p>
          <a:p>
            <a:pPr marL="1143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316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dirty="0"/>
              <a:t>poule</a:t>
            </a:r>
          </a:p>
          <a:p>
            <a:pPr marL="114300" indent="0">
              <a:buNone/>
            </a:pPr>
            <a:r>
              <a:rPr lang="fr-FR" sz="3200" dirty="0"/>
              <a:t>chat</a:t>
            </a:r>
          </a:p>
          <a:p>
            <a:pPr marL="114300" indent="0">
              <a:buNone/>
            </a:pPr>
            <a:r>
              <a:rPr lang="fr-FR" sz="3200" dirty="0"/>
              <a:t>canard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main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pied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pouce</a:t>
            </a:r>
          </a:p>
          <a:p>
            <a:pPr marL="1143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3915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3200" b="1" dirty="0"/>
              <a:t>ca</a:t>
            </a:r>
            <a:r>
              <a:rPr lang="fr-FR" sz="3200" dirty="0"/>
              <a:t>nard</a:t>
            </a:r>
          </a:p>
          <a:p>
            <a:pPr marL="114300" indent="0">
              <a:buNone/>
            </a:pPr>
            <a:r>
              <a:rPr lang="fr-FR" sz="3200" b="1" dirty="0"/>
              <a:t>ch</a:t>
            </a:r>
            <a:r>
              <a:rPr lang="fr-FR" sz="3200" dirty="0"/>
              <a:t>at</a:t>
            </a:r>
          </a:p>
          <a:p>
            <a:pPr marL="114300" indent="0">
              <a:buNone/>
            </a:pPr>
            <a:r>
              <a:rPr lang="fr-FR" sz="3200" b="1" dirty="0"/>
              <a:t>p</a:t>
            </a:r>
            <a:r>
              <a:rPr lang="fr-FR" sz="3200" dirty="0"/>
              <a:t>oule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ain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pi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ed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po</a:t>
            </a: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uce</a:t>
            </a:r>
          </a:p>
          <a:p>
            <a:pPr marL="1143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96491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162</Words>
  <Application>Microsoft Office PowerPoint</Application>
  <PresentationFormat>Grand écran</PresentationFormat>
  <Paragraphs>127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Franklin Gothic Book</vt:lpstr>
      <vt:lpstr>Thème Office</vt:lpstr>
      <vt:lpstr>Rituel 4</vt:lpstr>
      <vt:lpstr>Classe dans l’ordre alphabétique</vt:lpstr>
      <vt:lpstr>Correction</vt:lpstr>
      <vt:lpstr>Classe dans l’ordre alphabétique</vt:lpstr>
      <vt:lpstr>Correction</vt:lpstr>
      <vt:lpstr>Classe dans l’ordre alphabétique</vt:lpstr>
      <vt:lpstr>Correction</vt:lpstr>
      <vt:lpstr>Classe dans l’ordre alphabétique</vt:lpstr>
      <vt:lpstr>Correction</vt:lpstr>
      <vt:lpstr>Classe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2022-07-16T17:34:46Z</dcterms:modified>
</cp:coreProperties>
</file>